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020202"/>
    <a:srgbClr val="BE9178"/>
    <a:srgbClr val="DDA28D"/>
    <a:srgbClr val="560E02"/>
    <a:srgbClr val="C8A672"/>
    <a:srgbClr val="FDE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>
      <p:cViewPr varScale="1">
        <p:scale>
          <a:sx n="121" d="100"/>
          <a:sy n="121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0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42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0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8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6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2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A23FA-22CE-D44A-8AB0-972D26439E0D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59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0FE72-B958-227E-1C96-C02D6A4E8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C237CDA-C45C-7BCE-FB35-FF373C2BA35B}"/>
              </a:ext>
            </a:extLst>
          </p:cNvPr>
          <p:cNvSpPr/>
          <p:nvPr/>
        </p:nvSpPr>
        <p:spPr>
          <a:xfrm>
            <a:off x="0" y="-1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C5C54C-0C74-06C4-02A0-1445030A1CE8}"/>
              </a:ext>
            </a:extLst>
          </p:cNvPr>
          <p:cNvSpPr txBox="1"/>
          <p:nvPr/>
        </p:nvSpPr>
        <p:spPr>
          <a:xfrm>
            <a:off x="1546625" y="4434021"/>
            <a:ext cx="2583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Gingerfroth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Soap (5/16/25)		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Tallow		551.1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Castor oil	27.6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NaOH		78.0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Water		219.9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Fragrance	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B30E7-B0B7-8E28-890C-180E49B0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25" y="2417088"/>
            <a:ext cx="1595603" cy="15956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F5C30-72CF-BB62-9EA3-16510271F2D2}"/>
              </a:ext>
            </a:extLst>
          </p:cNvPr>
          <p:cNvSpPr/>
          <p:nvPr/>
        </p:nvSpPr>
        <p:spPr>
          <a:xfrm>
            <a:off x="4572000" y="-1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12B54-0092-7402-C522-231B188B3ACF}"/>
              </a:ext>
            </a:extLst>
          </p:cNvPr>
          <p:cNvSpPr txBox="1"/>
          <p:nvPr/>
        </p:nvSpPr>
        <p:spPr>
          <a:xfrm>
            <a:off x="6118625" y="4434021"/>
            <a:ext cx="2583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Gingerfroth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Soap (5/16/25)		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Tallow		551.1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Castor oil	27.6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NaOH		78.0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Water		219.9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Fragrance	10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FAB863-CAC1-C41C-93CA-CC9AD4D8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625" y="2417088"/>
            <a:ext cx="1595603" cy="159560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77B10A-31B9-DE26-1D02-DBA90C3297CB}"/>
              </a:ext>
            </a:extLst>
          </p:cNvPr>
          <p:cNvCxnSpPr>
            <a:cxnSpLocks/>
          </p:cNvCxnSpPr>
          <p:nvPr/>
        </p:nvCxnSpPr>
        <p:spPr>
          <a:xfrm>
            <a:off x="4572000" y="6779172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B738F-2FB1-6823-4E51-2A69350AF4DA}"/>
              </a:ext>
            </a:extLst>
          </p:cNvPr>
          <p:cNvCxnSpPr>
            <a:cxnSpLocks/>
          </p:cNvCxnSpPr>
          <p:nvPr/>
        </p:nvCxnSpPr>
        <p:spPr>
          <a:xfrm>
            <a:off x="4582160" y="0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10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94980-8D0C-0A9F-7A66-B12CAB96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16E663-E6DF-A825-51FC-BCBF93EE2B70}"/>
              </a:ext>
            </a:extLst>
          </p:cNvPr>
          <p:cNvSpPr/>
          <p:nvPr/>
        </p:nvSpPr>
        <p:spPr>
          <a:xfrm>
            <a:off x="0" y="-1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CD85F-0007-8033-8B3F-9B10058064CB}"/>
              </a:ext>
            </a:extLst>
          </p:cNvPr>
          <p:cNvSpPr txBox="1"/>
          <p:nvPr/>
        </p:nvSpPr>
        <p:spPr>
          <a:xfrm>
            <a:off x="1546625" y="4434021"/>
            <a:ext cx="2583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G.O.A.T. Bar Soap (8/30/25)		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Tallow		680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Castor oil	68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NaOH		100.4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Goat Milk	284.2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Fragrance	20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4F96BF-16EF-E58F-F271-55D24B9A0BC3}"/>
              </a:ext>
            </a:extLst>
          </p:cNvPr>
          <p:cNvCxnSpPr>
            <a:cxnSpLocks/>
          </p:cNvCxnSpPr>
          <p:nvPr/>
        </p:nvCxnSpPr>
        <p:spPr>
          <a:xfrm>
            <a:off x="4572000" y="6779172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6B49F7-8637-6C0B-7848-094F490428A9}"/>
              </a:ext>
            </a:extLst>
          </p:cNvPr>
          <p:cNvCxnSpPr>
            <a:cxnSpLocks/>
          </p:cNvCxnSpPr>
          <p:nvPr/>
        </p:nvCxnSpPr>
        <p:spPr>
          <a:xfrm>
            <a:off x="4582160" y="0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F032393-58AE-1A79-9558-72D00C4D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48" y="2077142"/>
            <a:ext cx="1724505" cy="17245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ACDBCD-F86C-BEA4-F3E3-90011A8A1834}"/>
              </a:ext>
            </a:extLst>
          </p:cNvPr>
          <p:cNvSpPr/>
          <p:nvPr/>
        </p:nvSpPr>
        <p:spPr>
          <a:xfrm>
            <a:off x="4572000" y="-2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05777-6C0C-2D98-BEA9-2AC347C20ADA}"/>
              </a:ext>
            </a:extLst>
          </p:cNvPr>
          <p:cNvSpPr txBox="1"/>
          <p:nvPr/>
        </p:nvSpPr>
        <p:spPr>
          <a:xfrm>
            <a:off x="6118625" y="4434020"/>
            <a:ext cx="2583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G.O.A.T. Bar Soap (8/30/25)		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Tallow		680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Castor oil	68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NaOH		100.4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Goat Milk	284.2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Fragrance	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003B4-E0D3-7F40-D993-3998A20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48" y="2077141"/>
            <a:ext cx="1724505" cy="17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2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692A0-47E7-2F03-B54C-986601772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EBB1AAF-A5C4-9299-882D-30C3D980E8CF}"/>
              </a:ext>
            </a:extLst>
          </p:cNvPr>
          <p:cNvSpPr/>
          <p:nvPr/>
        </p:nvSpPr>
        <p:spPr>
          <a:xfrm>
            <a:off x="0" y="-1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FC86B-3FA8-188E-9742-2FB5EB10E31F}"/>
              </a:ext>
            </a:extLst>
          </p:cNvPr>
          <p:cNvSpPr txBox="1"/>
          <p:nvPr/>
        </p:nvSpPr>
        <p:spPr>
          <a:xfrm>
            <a:off x="1304887" y="4434021"/>
            <a:ext cx="3035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Santa Duds Soap (9/4/25)		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Tallow			186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Castor Oil		14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NaOH			26.9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Water			76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Red Mica IB002266	2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Autumn Fig		5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 Harvest IB001207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EB920F-097A-81EE-37F1-74F10BCE031E}"/>
              </a:ext>
            </a:extLst>
          </p:cNvPr>
          <p:cNvCxnSpPr>
            <a:cxnSpLocks/>
          </p:cNvCxnSpPr>
          <p:nvPr/>
        </p:nvCxnSpPr>
        <p:spPr>
          <a:xfrm>
            <a:off x="4572000" y="6779172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40055E-1236-3A78-18E8-3AF32253C02F}"/>
              </a:ext>
            </a:extLst>
          </p:cNvPr>
          <p:cNvCxnSpPr>
            <a:cxnSpLocks/>
          </p:cNvCxnSpPr>
          <p:nvPr/>
        </p:nvCxnSpPr>
        <p:spPr>
          <a:xfrm>
            <a:off x="4582160" y="0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518CC72-A823-B3A3-C282-021B70B5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4" y="1990982"/>
            <a:ext cx="1912734" cy="19127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72A1FD-3128-C37D-5843-183FA5565812}"/>
              </a:ext>
            </a:extLst>
          </p:cNvPr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4DF04-68F0-DD1C-3BAF-CCAB54CE1538}"/>
              </a:ext>
            </a:extLst>
          </p:cNvPr>
          <p:cNvSpPr txBox="1"/>
          <p:nvPr/>
        </p:nvSpPr>
        <p:spPr>
          <a:xfrm>
            <a:off x="5876887" y="4434022"/>
            <a:ext cx="3035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Santa Duds Soap (9/4/25)		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Tallow			186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Castor Oil		14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NaOH			26.9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Water			76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Red Mica IB002266	2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Autumn Fig		5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 Harvest IB001207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0A413D-D75E-4976-B3CC-489B9E33A682}"/>
              </a:ext>
            </a:extLst>
          </p:cNvPr>
          <p:cNvCxnSpPr>
            <a:cxnSpLocks/>
          </p:cNvCxnSpPr>
          <p:nvPr/>
        </p:nvCxnSpPr>
        <p:spPr>
          <a:xfrm>
            <a:off x="9144000" y="6779173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40032E-187C-811E-1BD7-F544622DE38C}"/>
              </a:ext>
            </a:extLst>
          </p:cNvPr>
          <p:cNvCxnSpPr>
            <a:cxnSpLocks/>
          </p:cNvCxnSpPr>
          <p:nvPr/>
        </p:nvCxnSpPr>
        <p:spPr>
          <a:xfrm>
            <a:off x="9154160" y="1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C3497-AC6D-FB48-358C-65D747C27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814" y="1990983"/>
            <a:ext cx="1912734" cy="19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4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FB842-4C97-2B0A-3D59-26FF04A7B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82ECDF-D517-1028-34A0-F1FCD36267AE}"/>
              </a:ext>
            </a:extLst>
          </p:cNvPr>
          <p:cNvSpPr/>
          <p:nvPr/>
        </p:nvSpPr>
        <p:spPr>
          <a:xfrm>
            <a:off x="0" y="-1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922C0A-0241-82B9-911C-772AD2CCC1BC}"/>
              </a:ext>
            </a:extLst>
          </p:cNvPr>
          <p:cNvSpPr txBox="1"/>
          <p:nvPr/>
        </p:nvSpPr>
        <p:spPr>
          <a:xfrm>
            <a:off x="1304887" y="4434021"/>
            <a:ext cx="3035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Santa Suds (9/8/25)		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Tallow			186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Castor Oil		14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NaOH			26.9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Water			76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Colored Mica		1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Titanium Dioxide	1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Christmas Splendor	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18DC84-00C5-8E80-7616-BB00055EC2DB}"/>
              </a:ext>
            </a:extLst>
          </p:cNvPr>
          <p:cNvCxnSpPr>
            <a:cxnSpLocks/>
          </p:cNvCxnSpPr>
          <p:nvPr/>
        </p:nvCxnSpPr>
        <p:spPr>
          <a:xfrm>
            <a:off x="4572000" y="6779172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0D2998-B4CF-5AE2-38A6-24B2F03465BD}"/>
              </a:ext>
            </a:extLst>
          </p:cNvPr>
          <p:cNvCxnSpPr>
            <a:cxnSpLocks/>
          </p:cNvCxnSpPr>
          <p:nvPr/>
        </p:nvCxnSpPr>
        <p:spPr>
          <a:xfrm>
            <a:off x="4582160" y="0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57A635-D0CF-B6A8-6BBC-B58A64EC461D}"/>
              </a:ext>
            </a:extLst>
          </p:cNvPr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2DA34B-E380-3DD5-9EEC-2A4661D84AC3}"/>
              </a:ext>
            </a:extLst>
          </p:cNvPr>
          <p:cNvCxnSpPr>
            <a:cxnSpLocks/>
          </p:cNvCxnSpPr>
          <p:nvPr/>
        </p:nvCxnSpPr>
        <p:spPr>
          <a:xfrm>
            <a:off x="9144000" y="6779173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3E31C6-B00F-F56A-FE13-E096453D1F4D}"/>
              </a:ext>
            </a:extLst>
          </p:cNvPr>
          <p:cNvCxnSpPr>
            <a:cxnSpLocks/>
          </p:cNvCxnSpPr>
          <p:nvPr/>
        </p:nvCxnSpPr>
        <p:spPr>
          <a:xfrm>
            <a:off x="9154160" y="1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B5169914-EBE4-C170-2CB7-E4D670345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84" y="1712458"/>
            <a:ext cx="1986657" cy="19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83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3894-064C-CAF0-DE2C-0B923CBCD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ECD5F2-E776-7209-7E4C-C411C086E3BA}"/>
              </a:ext>
            </a:extLst>
          </p:cNvPr>
          <p:cNvSpPr/>
          <p:nvPr/>
        </p:nvSpPr>
        <p:spPr>
          <a:xfrm>
            <a:off x="355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7FE997-ABE9-BDC1-CF55-BA156FE2E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32" y="2115280"/>
            <a:ext cx="1664137" cy="1664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2C6E84-1386-E11A-6976-A24C2718D812}"/>
              </a:ext>
            </a:extLst>
          </p:cNvPr>
          <p:cNvSpPr txBox="1"/>
          <p:nvPr/>
        </p:nvSpPr>
        <p:spPr>
          <a:xfrm>
            <a:off x="1304887" y="4434021"/>
            <a:ext cx="1962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Embeds: Beef Tallow CP soap with glitter enrobed in squid ink olive oil CP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Base: Olive Oil CP infused with annatto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A8E15B-1169-2D46-F8CA-69E9DA366332}"/>
              </a:ext>
            </a:extLst>
          </p:cNvPr>
          <p:cNvCxnSpPr>
            <a:cxnSpLocks/>
          </p:cNvCxnSpPr>
          <p:nvPr/>
        </p:nvCxnSpPr>
        <p:spPr>
          <a:xfrm>
            <a:off x="4572000" y="6779172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454409-8FCC-6413-A866-6A05C2D8233B}"/>
              </a:ext>
            </a:extLst>
          </p:cNvPr>
          <p:cNvCxnSpPr>
            <a:cxnSpLocks/>
          </p:cNvCxnSpPr>
          <p:nvPr/>
        </p:nvCxnSpPr>
        <p:spPr>
          <a:xfrm>
            <a:off x="4582160" y="0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B305985-62CB-1755-FA50-E82F636803B8}"/>
              </a:ext>
            </a:extLst>
          </p:cNvPr>
          <p:cNvSpPr/>
          <p:nvPr/>
        </p:nvSpPr>
        <p:spPr>
          <a:xfrm>
            <a:off x="4591966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4C183-8A3D-D1A6-037D-21EB6129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543" y="2115280"/>
            <a:ext cx="1664137" cy="166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FA6771-FE59-2C88-F679-8C3B0E110E81}"/>
              </a:ext>
            </a:extLst>
          </p:cNvPr>
          <p:cNvSpPr txBox="1"/>
          <p:nvPr/>
        </p:nvSpPr>
        <p:spPr>
          <a:xfrm>
            <a:off x="5896498" y="4434021"/>
            <a:ext cx="1962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Embeds: Beef Tallow CP soap with glitter enrobed in squid ink olive oil CP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Base: Olive Oil CP infused with annatto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ED04B8-280F-9404-61E5-3630B6BCA8D9}"/>
              </a:ext>
            </a:extLst>
          </p:cNvPr>
          <p:cNvCxnSpPr>
            <a:cxnSpLocks/>
          </p:cNvCxnSpPr>
          <p:nvPr/>
        </p:nvCxnSpPr>
        <p:spPr>
          <a:xfrm>
            <a:off x="13735611" y="6779173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695B1F-EC79-D176-A3A8-2FA10C15B94F}"/>
              </a:ext>
            </a:extLst>
          </p:cNvPr>
          <p:cNvCxnSpPr>
            <a:cxnSpLocks/>
          </p:cNvCxnSpPr>
          <p:nvPr/>
        </p:nvCxnSpPr>
        <p:spPr>
          <a:xfrm>
            <a:off x="13745771" y="1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45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88BD-392B-722A-B065-6A12E00B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EF7BFA-A943-0EF5-3144-7EB93978EB09}"/>
              </a:ext>
            </a:extLst>
          </p:cNvPr>
          <p:cNvSpPr/>
          <p:nvPr/>
        </p:nvSpPr>
        <p:spPr>
          <a:xfrm>
            <a:off x="355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8D816-F403-3FBC-D57B-E3D079747A16}"/>
              </a:ext>
            </a:extLst>
          </p:cNvPr>
          <p:cNvSpPr txBox="1"/>
          <p:nvPr/>
        </p:nvSpPr>
        <p:spPr>
          <a:xfrm>
            <a:off x="1304887" y="4434021"/>
            <a:ext cx="1962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Beef Tallo 90%, Castor Oil 10% CP soap.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Blue circles: indigo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Brown border: cocoa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Base: tallow with castor oil infused with annatto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EF32F4-F7D1-AABB-7272-39A437CEBA0F}"/>
              </a:ext>
            </a:extLst>
          </p:cNvPr>
          <p:cNvCxnSpPr>
            <a:cxnSpLocks/>
          </p:cNvCxnSpPr>
          <p:nvPr/>
        </p:nvCxnSpPr>
        <p:spPr>
          <a:xfrm>
            <a:off x="4572000" y="6779172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E6638E-2464-3D3D-9F42-7349274181AB}"/>
              </a:ext>
            </a:extLst>
          </p:cNvPr>
          <p:cNvCxnSpPr>
            <a:cxnSpLocks/>
          </p:cNvCxnSpPr>
          <p:nvPr/>
        </p:nvCxnSpPr>
        <p:spPr>
          <a:xfrm>
            <a:off x="4582160" y="0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3BAFA0-974D-291F-3ADE-8C23FA3255D2}"/>
              </a:ext>
            </a:extLst>
          </p:cNvPr>
          <p:cNvCxnSpPr>
            <a:cxnSpLocks/>
          </p:cNvCxnSpPr>
          <p:nvPr/>
        </p:nvCxnSpPr>
        <p:spPr>
          <a:xfrm>
            <a:off x="13735611" y="6779173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8B4162-D10E-B4D1-EB3C-322E0AB202F2}"/>
              </a:ext>
            </a:extLst>
          </p:cNvPr>
          <p:cNvCxnSpPr>
            <a:cxnSpLocks/>
          </p:cNvCxnSpPr>
          <p:nvPr/>
        </p:nvCxnSpPr>
        <p:spPr>
          <a:xfrm>
            <a:off x="13745771" y="1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7C20F0D-DD3E-0DA5-D6AA-05A8255FE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51" y="1875022"/>
            <a:ext cx="2231697" cy="22316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381B2F-8756-F03A-9E0A-514A73CBB6A4}"/>
              </a:ext>
            </a:extLst>
          </p:cNvPr>
          <p:cNvSpPr/>
          <p:nvPr/>
        </p:nvSpPr>
        <p:spPr>
          <a:xfrm>
            <a:off x="4571644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4FF2B-3DD3-A01D-7B02-DE3996EA865D}"/>
              </a:ext>
            </a:extLst>
          </p:cNvPr>
          <p:cNvSpPr txBox="1"/>
          <p:nvPr/>
        </p:nvSpPr>
        <p:spPr>
          <a:xfrm>
            <a:off x="5876176" y="4434021"/>
            <a:ext cx="1962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Beef Tallo 90%, Castor Oil 10% CP soap.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Blue circles: indigo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Brown border: cocoa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Base: tallow with castor oil infused with annatto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5EC0A8-45E9-FBA9-AD2B-4707076AD044}"/>
              </a:ext>
            </a:extLst>
          </p:cNvPr>
          <p:cNvCxnSpPr>
            <a:cxnSpLocks/>
          </p:cNvCxnSpPr>
          <p:nvPr/>
        </p:nvCxnSpPr>
        <p:spPr>
          <a:xfrm>
            <a:off x="18306900" y="6779173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D67ED2-2E6C-3653-3802-6CC997FE3C58}"/>
              </a:ext>
            </a:extLst>
          </p:cNvPr>
          <p:cNvCxnSpPr>
            <a:cxnSpLocks/>
          </p:cNvCxnSpPr>
          <p:nvPr/>
        </p:nvCxnSpPr>
        <p:spPr>
          <a:xfrm>
            <a:off x="18317060" y="1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B1EF8F2-B550-7E18-F06E-0D296B50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40" y="1875022"/>
            <a:ext cx="2231697" cy="223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2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B572D-A360-C8F1-CE90-0E6D4F839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E3FDBC5-263A-937B-A7AB-87CF223543AB}"/>
              </a:ext>
            </a:extLst>
          </p:cNvPr>
          <p:cNvSpPr/>
          <p:nvPr/>
        </p:nvSpPr>
        <p:spPr>
          <a:xfrm>
            <a:off x="355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9CD6D-8586-34B2-8DD9-DFF7857D62AA}"/>
              </a:ext>
            </a:extLst>
          </p:cNvPr>
          <p:cNvSpPr txBox="1"/>
          <p:nvPr/>
        </p:nvSpPr>
        <p:spPr>
          <a:xfrm>
            <a:off x="1304887" y="4434021"/>
            <a:ext cx="1962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Beef Tallo 90%, Castor Oil 10% CP soap.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Embeds with cocoa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B4F779-5725-12AA-5334-6E8714B7B487}"/>
              </a:ext>
            </a:extLst>
          </p:cNvPr>
          <p:cNvCxnSpPr>
            <a:cxnSpLocks/>
          </p:cNvCxnSpPr>
          <p:nvPr/>
        </p:nvCxnSpPr>
        <p:spPr>
          <a:xfrm>
            <a:off x="4572000" y="6779172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D994E0-4392-3C93-3E83-02AFCF7DDDB3}"/>
              </a:ext>
            </a:extLst>
          </p:cNvPr>
          <p:cNvCxnSpPr>
            <a:cxnSpLocks/>
          </p:cNvCxnSpPr>
          <p:nvPr/>
        </p:nvCxnSpPr>
        <p:spPr>
          <a:xfrm>
            <a:off x="4582160" y="0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212FD-203C-CA96-327B-68E43BDA2314}"/>
              </a:ext>
            </a:extLst>
          </p:cNvPr>
          <p:cNvCxnSpPr>
            <a:cxnSpLocks/>
          </p:cNvCxnSpPr>
          <p:nvPr/>
        </p:nvCxnSpPr>
        <p:spPr>
          <a:xfrm>
            <a:off x="13735611" y="6779173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486BC8-3C8F-1E47-654A-9E5A322D416E}"/>
              </a:ext>
            </a:extLst>
          </p:cNvPr>
          <p:cNvCxnSpPr>
            <a:cxnSpLocks/>
          </p:cNvCxnSpPr>
          <p:nvPr/>
        </p:nvCxnSpPr>
        <p:spPr>
          <a:xfrm>
            <a:off x="13745771" y="1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923559-A334-68D2-D35B-02FD66AE5424}"/>
              </a:ext>
            </a:extLst>
          </p:cNvPr>
          <p:cNvCxnSpPr>
            <a:cxnSpLocks/>
          </p:cNvCxnSpPr>
          <p:nvPr/>
        </p:nvCxnSpPr>
        <p:spPr>
          <a:xfrm>
            <a:off x="18306900" y="6779173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4CB8D1-7E3B-2FAB-A7A4-D05B86B0A52C}"/>
              </a:ext>
            </a:extLst>
          </p:cNvPr>
          <p:cNvCxnSpPr>
            <a:cxnSpLocks/>
          </p:cNvCxnSpPr>
          <p:nvPr/>
        </p:nvCxnSpPr>
        <p:spPr>
          <a:xfrm>
            <a:off x="18317060" y="1"/>
            <a:ext cx="0" cy="78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E205A20-C361-7159-A3CE-41840E53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" y="1640091"/>
            <a:ext cx="2862317" cy="28623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4BE74D-E9BB-6D39-5EDA-ACCB30674997}"/>
              </a:ext>
            </a:extLst>
          </p:cNvPr>
          <p:cNvSpPr/>
          <p:nvPr/>
        </p:nvSpPr>
        <p:spPr>
          <a:xfrm>
            <a:off x="4602127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4CEE9-080B-FDB8-4218-7FA376E691D5}"/>
              </a:ext>
            </a:extLst>
          </p:cNvPr>
          <p:cNvSpPr txBox="1"/>
          <p:nvPr/>
        </p:nvSpPr>
        <p:spPr>
          <a:xfrm>
            <a:off x="5906659" y="4434021"/>
            <a:ext cx="1962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Beef Tallo 90%, Castor Oil 10% CP soap.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Embeds with cocoa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96520-FFAE-15A4-2574-128B95BF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475" y="1640091"/>
            <a:ext cx="2862317" cy="28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06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11534</TotalTime>
  <Words>379</Words>
  <Application>Microsoft Macintosh PowerPoint</Application>
  <PresentationFormat>Letter Paper (8.5x11 in)</PresentationFormat>
  <Paragraphs>64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Anderson</dc:creator>
  <cp:lastModifiedBy>Chris Anderson</cp:lastModifiedBy>
  <cp:revision>41</cp:revision>
  <cp:lastPrinted>2025-12-13T05:44:42Z</cp:lastPrinted>
  <dcterms:created xsi:type="dcterms:W3CDTF">2024-11-13T19:03:03Z</dcterms:created>
  <dcterms:modified xsi:type="dcterms:W3CDTF">2025-12-13T05:44:45Z</dcterms:modified>
</cp:coreProperties>
</file>